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3"/>
    <p:sldId id="272" r:id="rId4"/>
    <p:sldId id="273" r:id="rId5"/>
    <p:sldId id="274" r:id="rId6"/>
    <p:sldId id="275" r:id="rId7"/>
    <p:sldId id="276" r:id="rId8"/>
    <p:sldId id="277" r:id="rId9"/>
    <p:sldId id="278" r:id="rId10"/>
    <p:sldId id="27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05"/>
  </p:normalViewPr>
  <p:slideViewPr>
    <p:cSldViewPr snapToGrid="0" snapToObjects="1">
      <p:cViewPr varScale="1">
        <p:scale>
          <a:sx n="85" d="100"/>
          <a:sy n="85" d="100"/>
        </p:scale>
        <p:origin x="569" y="43"/>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BB4B3D-2073-F742-8BF6-89337205ECD0}" type="datetimeFigureOut">
              <a:rPr lang="nl-NL" smtClean="0"/>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tekststijl van het model te bewerken</a:t>
            </a:r>
            <a:endParaRPr lang="nl-NL"/>
          </a:p>
          <a:p>
            <a:pPr lvl="1"/>
            <a:r>
              <a:rPr lang="nl-NL"/>
              <a:t>Tweede niveau</a:t>
            </a:r>
            <a:endParaRPr lang="nl-NL"/>
          </a:p>
          <a:p>
            <a:pPr lvl="2"/>
            <a:r>
              <a:rPr lang="nl-NL"/>
              <a:t>Derde niveau</a:t>
            </a:r>
            <a:endParaRPr lang="nl-NL"/>
          </a:p>
          <a:p>
            <a:pPr lvl="3"/>
            <a:r>
              <a:rPr lang="nl-NL"/>
              <a:t>Vierde niveau</a:t>
            </a:r>
            <a:endParaRPr lang="nl-NL"/>
          </a:p>
          <a:p>
            <a:pPr lvl="4"/>
            <a:r>
              <a:rPr lang="nl-NL"/>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DD00D0-8C01-F04B-BCC5-2D0270F1BDFB}" type="slidenum">
              <a:rPr lang="nl-NL" smtClean="0"/>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6394D401-2129-4673-9D9C-D50F8FD91B0A}" type="datetime1">
              <a:rPr lang="nl-NL" smtClean="0"/>
            </a:fld>
            <a:endParaRPr lang="nl-NL"/>
          </a:p>
        </p:txBody>
      </p:sp>
      <p:sp>
        <p:nvSpPr>
          <p:cNvPr id="5" name="Footer Placeholder 4"/>
          <p:cNvSpPr>
            <a:spLocks noGrp="1"/>
          </p:cNvSpPr>
          <p:nvPr>
            <p:ph type="ftr" sz="quarter" idx="11"/>
          </p:nvPr>
        </p:nvSpPr>
        <p:spPr/>
        <p:txBody>
          <a:bodyPr/>
          <a:lstStyle/>
          <a:p>
            <a:r>
              <a:rPr lang="nl-NL"/>
              <a:t>Prestatievergunning Woldwijk</a:t>
            </a:r>
            <a:endParaRPr lang="nl-NL"/>
          </a:p>
        </p:txBody>
      </p:sp>
      <p:sp>
        <p:nvSpPr>
          <p:cNvPr id="6" name="Slide Number Placeholder 5"/>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endParaRPr lang="nl-NL"/>
          </a:p>
        </p:txBody>
      </p:sp>
      <p:sp>
        <p:nvSpPr>
          <p:cNvPr id="4" name="Date Placeholder 3"/>
          <p:cNvSpPr>
            <a:spLocks noGrp="1"/>
          </p:cNvSpPr>
          <p:nvPr>
            <p:ph type="dt" sz="half" idx="10"/>
          </p:nvPr>
        </p:nvSpPr>
        <p:spPr/>
        <p:txBody>
          <a:bodyPr/>
          <a:lstStyle/>
          <a:p>
            <a:fld id="{36A925E9-69F8-478C-A0AC-0A3A293564AC}" type="datetime1">
              <a:rPr lang="nl-NL" smtClean="0"/>
            </a:fld>
            <a:endParaRPr lang="nl-NL"/>
          </a:p>
        </p:txBody>
      </p:sp>
      <p:sp>
        <p:nvSpPr>
          <p:cNvPr id="5" name="Footer Placeholder 4"/>
          <p:cNvSpPr>
            <a:spLocks noGrp="1"/>
          </p:cNvSpPr>
          <p:nvPr>
            <p:ph type="ftr" sz="quarter" idx="11"/>
          </p:nvPr>
        </p:nvSpPr>
        <p:spPr/>
        <p:txBody>
          <a:bodyPr/>
          <a:lstStyle/>
          <a:p>
            <a:r>
              <a:rPr lang="nl-NL"/>
              <a:t>Prestatievergunning Woldwijk</a:t>
            </a:r>
            <a:endParaRPr lang="nl-NL"/>
          </a:p>
        </p:txBody>
      </p:sp>
      <p:sp>
        <p:nvSpPr>
          <p:cNvPr id="6" name="Slide Number Placeholder 5"/>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hasCustomPrompt="1"/>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endParaRPr lang="nl-NL"/>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endParaRPr lang="nl-NL"/>
          </a:p>
        </p:txBody>
      </p:sp>
      <p:sp>
        <p:nvSpPr>
          <p:cNvPr id="4" name="Date Placeholder 3"/>
          <p:cNvSpPr>
            <a:spLocks noGrp="1"/>
          </p:cNvSpPr>
          <p:nvPr>
            <p:ph type="dt" sz="half" idx="10"/>
          </p:nvPr>
        </p:nvSpPr>
        <p:spPr/>
        <p:txBody>
          <a:bodyPr/>
          <a:lstStyle/>
          <a:p>
            <a:fld id="{36A925E9-69F8-478C-A0AC-0A3A293564AC}" type="datetime1">
              <a:rPr lang="nl-NL" smtClean="0"/>
            </a:fld>
            <a:endParaRPr lang="nl-NL"/>
          </a:p>
        </p:txBody>
      </p:sp>
      <p:sp>
        <p:nvSpPr>
          <p:cNvPr id="5" name="Footer Placeholder 4"/>
          <p:cNvSpPr>
            <a:spLocks noGrp="1"/>
          </p:cNvSpPr>
          <p:nvPr>
            <p:ph type="ftr" sz="quarter" idx="11"/>
          </p:nvPr>
        </p:nvSpPr>
        <p:spPr/>
        <p:txBody>
          <a:bodyPr/>
          <a:lstStyle/>
          <a:p>
            <a:r>
              <a:rPr lang="nl-NL"/>
              <a:t>Prestatievergunning Woldwijk</a:t>
            </a:r>
            <a:endParaRPr lang="nl-NL"/>
          </a:p>
        </p:txBody>
      </p:sp>
      <p:sp>
        <p:nvSpPr>
          <p:cNvPr id="6" name="Slide Number Placeholder 5"/>
          <p:cNvSpPr>
            <a:spLocks noGrp="1"/>
          </p:cNvSpPr>
          <p:nvPr>
            <p:ph type="sldNum" sz="quarter" idx="12"/>
          </p:nvPr>
        </p:nvSpPr>
        <p:spPr/>
        <p:txBody>
          <a:bodyPr/>
          <a:lstStyle/>
          <a:p>
            <a:fld id="{E8D51305-1AF1-6F4E-B190-08B18FF61389}" type="slidenum">
              <a:rPr lang="nl-NL" smtClean="0"/>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endParaRPr lang="nl-NL"/>
          </a:p>
        </p:txBody>
      </p:sp>
      <p:sp>
        <p:nvSpPr>
          <p:cNvPr id="4" name="Date Placeholder 3"/>
          <p:cNvSpPr>
            <a:spLocks noGrp="1"/>
          </p:cNvSpPr>
          <p:nvPr>
            <p:ph type="dt" sz="half" idx="10"/>
          </p:nvPr>
        </p:nvSpPr>
        <p:spPr/>
        <p:txBody>
          <a:bodyPr/>
          <a:lstStyle/>
          <a:p>
            <a:fld id="{36A925E9-69F8-478C-A0AC-0A3A293564AC}" type="datetime1">
              <a:rPr lang="nl-NL" smtClean="0"/>
            </a:fld>
            <a:endParaRPr lang="nl-NL"/>
          </a:p>
        </p:txBody>
      </p:sp>
      <p:sp>
        <p:nvSpPr>
          <p:cNvPr id="5" name="Footer Placeholder 4"/>
          <p:cNvSpPr>
            <a:spLocks noGrp="1"/>
          </p:cNvSpPr>
          <p:nvPr>
            <p:ph type="ftr" sz="quarter" idx="11"/>
          </p:nvPr>
        </p:nvSpPr>
        <p:spPr/>
        <p:txBody>
          <a:bodyPr/>
          <a:lstStyle/>
          <a:p>
            <a:r>
              <a:rPr lang="nl-NL"/>
              <a:t>Prestatievergunning Woldwijk</a:t>
            </a:r>
            <a:endParaRPr lang="nl-NL"/>
          </a:p>
        </p:txBody>
      </p:sp>
      <p:sp>
        <p:nvSpPr>
          <p:cNvPr id="6" name="Slide Number Placeholder 5"/>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endParaRPr lang="nl-NL"/>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endParaRPr lang="nl-NL"/>
          </a:p>
        </p:txBody>
      </p:sp>
      <p:sp>
        <p:nvSpPr>
          <p:cNvPr id="4" name="Date Placeholder 3"/>
          <p:cNvSpPr>
            <a:spLocks noGrp="1"/>
          </p:cNvSpPr>
          <p:nvPr>
            <p:ph type="dt" sz="half" idx="10"/>
          </p:nvPr>
        </p:nvSpPr>
        <p:spPr/>
        <p:txBody>
          <a:bodyPr/>
          <a:lstStyle/>
          <a:p>
            <a:fld id="{36A925E9-69F8-478C-A0AC-0A3A293564AC}" type="datetime1">
              <a:rPr lang="nl-NL" smtClean="0"/>
            </a:fld>
            <a:endParaRPr lang="nl-NL"/>
          </a:p>
        </p:txBody>
      </p:sp>
      <p:sp>
        <p:nvSpPr>
          <p:cNvPr id="5" name="Footer Placeholder 4"/>
          <p:cNvSpPr>
            <a:spLocks noGrp="1"/>
          </p:cNvSpPr>
          <p:nvPr>
            <p:ph type="ftr" sz="quarter" idx="11"/>
          </p:nvPr>
        </p:nvSpPr>
        <p:spPr/>
        <p:txBody>
          <a:bodyPr/>
          <a:lstStyle/>
          <a:p>
            <a:r>
              <a:rPr lang="nl-NL"/>
              <a:t>Prestatievergunning Woldwijk</a:t>
            </a:r>
            <a:endParaRPr lang="nl-NL"/>
          </a:p>
        </p:txBody>
      </p:sp>
      <p:sp>
        <p:nvSpPr>
          <p:cNvPr id="6" name="Slide Number Placeholder 5"/>
          <p:cNvSpPr>
            <a:spLocks noGrp="1"/>
          </p:cNvSpPr>
          <p:nvPr>
            <p:ph type="sldNum" sz="quarter" idx="12"/>
          </p:nvPr>
        </p:nvSpPr>
        <p:spPr/>
        <p:txBody>
          <a:bodyPr/>
          <a:lstStyle/>
          <a:p>
            <a:fld id="{E8D51305-1AF1-6F4E-B190-08B18FF61389}" type="slidenum">
              <a:rPr lang="nl-NL" smtClean="0"/>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endParaRPr lang="nl-NL"/>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endParaRPr lang="nl-NL"/>
          </a:p>
        </p:txBody>
      </p:sp>
      <p:sp>
        <p:nvSpPr>
          <p:cNvPr id="4" name="Date Placeholder 3"/>
          <p:cNvSpPr>
            <a:spLocks noGrp="1"/>
          </p:cNvSpPr>
          <p:nvPr>
            <p:ph type="dt" sz="half" idx="10"/>
          </p:nvPr>
        </p:nvSpPr>
        <p:spPr/>
        <p:txBody>
          <a:bodyPr/>
          <a:lstStyle/>
          <a:p>
            <a:fld id="{36A925E9-69F8-478C-A0AC-0A3A293564AC}" type="datetime1">
              <a:rPr lang="nl-NL" smtClean="0"/>
            </a:fld>
            <a:endParaRPr lang="nl-NL"/>
          </a:p>
        </p:txBody>
      </p:sp>
      <p:sp>
        <p:nvSpPr>
          <p:cNvPr id="5" name="Footer Placeholder 4"/>
          <p:cNvSpPr>
            <a:spLocks noGrp="1"/>
          </p:cNvSpPr>
          <p:nvPr>
            <p:ph type="ftr" sz="quarter" idx="11"/>
          </p:nvPr>
        </p:nvSpPr>
        <p:spPr/>
        <p:txBody>
          <a:bodyPr/>
          <a:lstStyle/>
          <a:p>
            <a:r>
              <a:rPr lang="nl-NL"/>
              <a:t>Prestatievergunning Woldwijk</a:t>
            </a:r>
            <a:endParaRPr lang="nl-NL"/>
          </a:p>
        </p:txBody>
      </p:sp>
      <p:sp>
        <p:nvSpPr>
          <p:cNvPr id="6" name="Slide Number Placeholder 5"/>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nl-NL"/>
              <a:t>Klik om de stijl te bewerken</a:t>
            </a:r>
            <a:endParaRPr lang="en-US" dirty="0"/>
          </a:p>
        </p:txBody>
      </p:sp>
      <p:sp>
        <p:nvSpPr>
          <p:cNvPr id="3" name="Vertical Text Placeholder 2"/>
          <p:cNvSpPr>
            <a:spLocks noGrp="1"/>
          </p:cNvSpPr>
          <p:nvPr>
            <p:ph type="body" orient="vert" idx="1" hasCustomPrompt="1"/>
          </p:nvPr>
        </p:nvSpPr>
        <p:spPr/>
        <p:txBody>
          <a:bodyPr vert="eaVert"/>
          <a:lstStyle/>
          <a:p>
            <a:pPr lvl="0"/>
            <a:r>
              <a:rPr lang="nl-NL"/>
              <a:t>Tekststijl van het model bewerken</a:t>
            </a:r>
            <a:endParaRPr lang="nl-NL"/>
          </a:p>
          <a:p>
            <a:pPr lvl="1"/>
            <a:r>
              <a:rPr lang="nl-NL"/>
              <a:t>Tweede niveau</a:t>
            </a:r>
            <a:endParaRPr lang="nl-NL"/>
          </a:p>
          <a:p>
            <a:pPr lvl="2"/>
            <a:r>
              <a:rPr lang="nl-NL"/>
              <a:t>Derde niveau</a:t>
            </a:r>
            <a:endParaRPr lang="nl-NL"/>
          </a:p>
          <a:p>
            <a:pPr lvl="3"/>
            <a:r>
              <a:rPr lang="nl-NL"/>
              <a:t>Vierde niveau</a:t>
            </a:r>
            <a:endParaRPr lang="nl-NL"/>
          </a:p>
          <a:p>
            <a:pPr lvl="4"/>
            <a:r>
              <a:rPr lang="nl-NL"/>
              <a:t>Vijfde niveau</a:t>
            </a:r>
            <a:endParaRPr lang="en-US" dirty="0"/>
          </a:p>
        </p:txBody>
      </p:sp>
      <p:sp>
        <p:nvSpPr>
          <p:cNvPr id="4" name="Date Placeholder 3"/>
          <p:cNvSpPr>
            <a:spLocks noGrp="1"/>
          </p:cNvSpPr>
          <p:nvPr>
            <p:ph type="dt" sz="half" idx="10"/>
          </p:nvPr>
        </p:nvSpPr>
        <p:spPr/>
        <p:txBody>
          <a:bodyPr/>
          <a:lstStyle/>
          <a:p>
            <a:fld id="{EEE1F186-457B-4559-A92F-D8CC0132B9DF}" type="datetime1">
              <a:rPr lang="nl-NL" smtClean="0"/>
            </a:fld>
            <a:endParaRPr lang="nl-NL"/>
          </a:p>
        </p:txBody>
      </p:sp>
      <p:sp>
        <p:nvSpPr>
          <p:cNvPr id="5" name="Footer Placeholder 4"/>
          <p:cNvSpPr>
            <a:spLocks noGrp="1"/>
          </p:cNvSpPr>
          <p:nvPr>
            <p:ph type="ftr" sz="quarter" idx="11"/>
          </p:nvPr>
        </p:nvSpPr>
        <p:spPr/>
        <p:txBody>
          <a:bodyPr/>
          <a:lstStyle/>
          <a:p>
            <a:r>
              <a:rPr lang="nl-NL"/>
              <a:t>Prestatievergunning Woldwijk</a:t>
            </a:r>
            <a:endParaRPr lang="nl-NL"/>
          </a:p>
        </p:txBody>
      </p:sp>
      <p:sp>
        <p:nvSpPr>
          <p:cNvPr id="6" name="Slide Number Placeholder 5"/>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hasCustomPrompt="1"/>
          </p:nvPr>
        </p:nvSpPr>
        <p:spPr>
          <a:xfrm>
            <a:off x="677335" y="609600"/>
            <a:ext cx="7060150" cy="5251450"/>
          </a:xfrm>
        </p:spPr>
        <p:txBody>
          <a:bodyPr vert="eaVert"/>
          <a:lstStyle/>
          <a:p>
            <a:pPr lvl="0"/>
            <a:r>
              <a:rPr lang="nl-NL"/>
              <a:t>Tekststijl van het model bewerken</a:t>
            </a:r>
            <a:endParaRPr lang="nl-NL"/>
          </a:p>
          <a:p>
            <a:pPr lvl="1"/>
            <a:r>
              <a:rPr lang="nl-NL"/>
              <a:t>Tweede niveau</a:t>
            </a:r>
            <a:endParaRPr lang="nl-NL"/>
          </a:p>
          <a:p>
            <a:pPr lvl="2"/>
            <a:r>
              <a:rPr lang="nl-NL"/>
              <a:t>Derde niveau</a:t>
            </a:r>
            <a:endParaRPr lang="nl-NL"/>
          </a:p>
          <a:p>
            <a:pPr lvl="3"/>
            <a:r>
              <a:rPr lang="nl-NL"/>
              <a:t>Vierde niveau</a:t>
            </a:r>
            <a:endParaRPr lang="nl-NL"/>
          </a:p>
          <a:p>
            <a:pPr lvl="4"/>
            <a:r>
              <a:rPr lang="nl-NL"/>
              <a:t>Vijfde niveau</a:t>
            </a:r>
            <a:endParaRPr lang="en-US" dirty="0"/>
          </a:p>
        </p:txBody>
      </p:sp>
      <p:sp>
        <p:nvSpPr>
          <p:cNvPr id="4" name="Date Placeholder 3"/>
          <p:cNvSpPr>
            <a:spLocks noGrp="1"/>
          </p:cNvSpPr>
          <p:nvPr>
            <p:ph type="dt" sz="half" idx="10"/>
          </p:nvPr>
        </p:nvSpPr>
        <p:spPr/>
        <p:txBody>
          <a:bodyPr/>
          <a:lstStyle/>
          <a:p>
            <a:fld id="{D23C3818-56A6-4340-B98F-6EDBC026A656}" type="datetime1">
              <a:rPr lang="nl-NL" smtClean="0"/>
            </a:fld>
            <a:endParaRPr lang="nl-NL"/>
          </a:p>
        </p:txBody>
      </p:sp>
      <p:sp>
        <p:nvSpPr>
          <p:cNvPr id="5" name="Footer Placeholder 4"/>
          <p:cNvSpPr>
            <a:spLocks noGrp="1"/>
          </p:cNvSpPr>
          <p:nvPr>
            <p:ph type="ftr" sz="quarter" idx="11"/>
          </p:nvPr>
        </p:nvSpPr>
        <p:spPr/>
        <p:txBody>
          <a:bodyPr/>
          <a:lstStyle/>
          <a:p>
            <a:r>
              <a:rPr lang="nl-NL"/>
              <a:t>Prestatievergunning Woldwijk</a:t>
            </a:r>
            <a:endParaRPr lang="nl-NL"/>
          </a:p>
        </p:txBody>
      </p:sp>
      <p:sp>
        <p:nvSpPr>
          <p:cNvPr id="6" name="Slide Number Placeholder 5"/>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hasCustomPrompt="1"/>
          </p:nvPr>
        </p:nvSpPr>
        <p:spPr/>
        <p:txBody>
          <a:bodyPr/>
          <a:lstStyle/>
          <a:p>
            <a:pPr lvl="0"/>
            <a:r>
              <a:rPr lang="nl-NL"/>
              <a:t>Tekststijl van het model bewerken</a:t>
            </a:r>
            <a:endParaRPr lang="nl-NL"/>
          </a:p>
          <a:p>
            <a:pPr lvl="1"/>
            <a:r>
              <a:rPr lang="nl-NL"/>
              <a:t>Tweede niveau</a:t>
            </a:r>
            <a:endParaRPr lang="nl-NL"/>
          </a:p>
          <a:p>
            <a:pPr lvl="2"/>
            <a:r>
              <a:rPr lang="nl-NL"/>
              <a:t>Derde niveau</a:t>
            </a:r>
            <a:endParaRPr lang="nl-NL"/>
          </a:p>
          <a:p>
            <a:pPr lvl="3"/>
            <a:r>
              <a:rPr lang="nl-NL"/>
              <a:t>Vierde niveau</a:t>
            </a:r>
            <a:endParaRPr lang="nl-NL"/>
          </a:p>
          <a:p>
            <a:pPr lvl="4"/>
            <a:r>
              <a:rPr lang="nl-NL"/>
              <a:t>Vijfde niveau</a:t>
            </a:r>
            <a:endParaRPr lang="en-US" dirty="0"/>
          </a:p>
        </p:txBody>
      </p:sp>
      <p:sp>
        <p:nvSpPr>
          <p:cNvPr id="4" name="Date Placeholder 3"/>
          <p:cNvSpPr>
            <a:spLocks noGrp="1"/>
          </p:cNvSpPr>
          <p:nvPr>
            <p:ph type="dt" sz="half" idx="10"/>
          </p:nvPr>
        </p:nvSpPr>
        <p:spPr/>
        <p:txBody>
          <a:bodyPr/>
          <a:lstStyle/>
          <a:p>
            <a:fld id="{A2CA517B-C37E-4C73-A199-1F660AB58AB2}" type="datetime1">
              <a:rPr lang="nl-NL" smtClean="0"/>
            </a:fld>
            <a:endParaRPr lang="nl-NL"/>
          </a:p>
        </p:txBody>
      </p:sp>
      <p:sp>
        <p:nvSpPr>
          <p:cNvPr id="5" name="Footer Placeholder 4"/>
          <p:cNvSpPr>
            <a:spLocks noGrp="1"/>
          </p:cNvSpPr>
          <p:nvPr>
            <p:ph type="ftr" sz="quarter" idx="11"/>
          </p:nvPr>
        </p:nvSpPr>
        <p:spPr/>
        <p:txBody>
          <a:bodyPr/>
          <a:lstStyle/>
          <a:p>
            <a:r>
              <a:rPr lang="nl-NL"/>
              <a:t>Prestatievergunning Woldwijk</a:t>
            </a:r>
            <a:endParaRPr lang="nl-NL"/>
          </a:p>
        </p:txBody>
      </p:sp>
      <p:sp>
        <p:nvSpPr>
          <p:cNvPr id="6" name="Slide Number Placeholder 5"/>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endParaRPr lang="nl-NL"/>
          </a:p>
        </p:txBody>
      </p:sp>
      <p:sp>
        <p:nvSpPr>
          <p:cNvPr id="4" name="Date Placeholder 3"/>
          <p:cNvSpPr>
            <a:spLocks noGrp="1"/>
          </p:cNvSpPr>
          <p:nvPr>
            <p:ph type="dt" sz="half" idx="10"/>
          </p:nvPr>
        </p:nvSpPr>
        <p:spPr/>
        <p:txBody>
          <a:bodyPr/>
          <a:lstStyle/>
          <a:p>
            <a:fld id="{348317A1-626A-472A-8229-FFC2B11FF612}" type="datetime1">
              <a:rPr lang="nl-NL" smtClean="0"/>
            </a:fld>
            <a:endParaRPr lang="nl-NL"/>
          </a:p>
        </p:txBody>
      </p:sp>
      <p:sp>
        <p:nvSpPr>
          <p:cNvPr id="5" name="Footer Placeholder 4"/>
          <p:cNvSpPr>
            <a:spLocks noGrp="1"/>
          </p:cNvSpPr>
          <p:nvPr>
            <p:ph type="ftr" sz="quarter" idx="11"/>
          </p:nvPr>
        </p:nvSpPr>
        <p:spPr/>
        <p:txBody>
          <a:bodyPr/>
          <a:lstStyle/>
          <a:p>
            <a:r>
              <a:rPr lang="nl-NL"/>
              <a:t>Prestatievergunning Woldwijk</a:t>
            </a:r>
            <a:endParaRPr lang="nl-NL"/>
          </a:p>
        </p:txBody>
      </p:sp>
      <p:sp>
        <p:nvSpPr>
          <p:cNvPr id="6" name="Slide Number Placeholder 5"/>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nl-NL"/>
              <a:t>Klik om de stijl te bewerken</a:t>
            </a:r>
            <a:endParaRPr lang="en-US" dirty="0"/>
          </a:p>
        </p:txBody>
      </p:sp>
      <p:sp>
        <p:nvSpPr>
          <p:cNvPr id="3" name="Content Placeholder 2"/>
          <p:cNvSpPr>
            <a:spLocks noGrp="1"/>
          </p:cNvSpPr>
          <p:nvPr>
            <p:ph sz="half" idx="1" hasCustomPrompt="1"/>
          </p:nvPr>
        </p:nvSpPr>
        <p:spPr>
          <a:xfrm>
            <a:off x="677334" y="2160589"/>
            <a:ext cx="4184035" cy="3880772"/>
          </a:xfrm>
        </p:spPr>
        <p:txBody>
          <a:bodyPr/>
          <a:lstStyle/>
          <a:p>
            <a:pPr lvl="0"/>
            <a:r>
              <a:rPr lang="nl-NL"/>
              <a:t>Tekststijl van het model bewerken</a:t>
            </a:r>
            <a:endParaRPr lang="nl-NL"/>
          </a:p>
          <a:p>
            <a:pPr lvl="1"/>
            <a:r>
              <a:rPr lang="nl-NL"/>
              <a:t>Tweede niveau</a:t>
            </a:r>
            <a:endParaRPr lang="nl-NL"/>
          </a:p>
          <a:p>
            <a:pPr lvl="2"/>
            <a:r>
              <a:rPr lang="nl-NL"/>
              <a:t>Derde niveau</a:t>
            </a:r>
            <a:endParaRPr lang="nl-NL"/>
          </a:p>
          <a:p>
            <a:pPr lvl="3"/>
            <a:r>
              <a:rPr lang="nl-NL"/>
              <a:t>Vierde niveau</a:t>
            </a:r>
            <a:endParaRPr lang="nl-NL"/>
          </a:p>
          <a:p>
            <a:pPr lvl="4"/>
            <a:r>
              <a:rPr lang="nl-NL"/>
              <a:t>Vijfde niveau</a:t>
            </a:r>
            <a:endParaRPr lang="en-US" dirty="0"/>
          </a:p>
        </p:txBody>
      </p:sp>
      <p:sp>
        <p:nvSpPr>
          <p:cNvPr id="4" name="Content Placeholder 3"/>
          <p:cNvSpPr>
            <a:spLocks noGrp="1"/>
          </p:cNvSpPr>
          <p:nvPr>
            <p:ph sz="half" idx="2" hasCustomPrompt="1"/>
          </p:nvPr>
        </p:nvSpPr>
        <p:spPr>
          <a:xfrm>
            <a:off x="5089970" y="2160589"/>
            <a:ext cx="4184034" cy="3880773"/>
          </a:xfrm>
        </p:spPr>
        <p:txBody>
          <a:bodyPr/>
          <a:lstStyle/>
          <a:p>
            <a:pPr lvl="0"/>
            <a:r>
              <a:rPr lang="nl-NL"/>
              <a:t>Tekststijl van het model bewerken</a:t>
            </a:r>
            <a:endParaRPr lang="nl-NL"/>
          </a:p>
          <a:p>
            <a:pPr lvl="1"/>
            <a:r>
              <a:rPr lang="nl-NL"/>
              <a:t>Tweede niveau</a:t>
            </a:r>
            <a:endParaRPr lang="nl-NL"/>
          </a:p>
          <a:p>
            <a:pPr lvl="2"/>
            <a:r>
              <a:rPr lang="nl-NL"/>
              <a:t>Derde niveau</a:t>
            </a:r>
            <a:endParaRPr lang="nl-NL"/>
          </a:p>
          <a:p>
            <a:pPr lvl="3"/>
            <a:r>
              <a:rPr lang="nl-NL"/>
              <a:t>Vierde niveau</a:t>
            </a:r>
            <a:endParaRPr lang="nl-NL"/>
          </a:p>
          <a:p>
            <a:pPr lvl="4"/>
            <a:r>
              <a:rPr lang="nl-NL"/>
              <a:t>Vijfde niveau</a:t>
            </a:r>
            <a:endParaRPr lang="en-US" dirty="0"/>
          </a:p>
        </p:txBody>
      </p:sp>
      <p:sp>
        <p:nvSpPr>
          <p:cNvPr id="5" name="Date Placeholder 4"/>
          <p:cNvSpPr>
            <a:spLocks noGrp="1"/>
          </p:cNvSpPr>
          <p:nvPr>
            <p:ph type="dt" sz="half" idx="10"/>
          </p:nvPr>
        </p:nvSpPr>
        <p:spPr/>
        <p:txBody>
          <a:bodyPr/>
          <a:lstStyle/>
          <a:p>
            <a:fld id="{36A925E9-69F8-478C-A0AC-0A3A293564AC}" type="datetime1">
              <a:rPr lang="nl-NL" smtClean="0"/>
            </a:fld>
            <a:endParaRPr lang="nl-NL"/>
          </a:p>
        </p:txBody>
      </p:sp>
      <p:sp>
        <p:nvSpPr>
          <p:cNvPr id="6" name="Footer Placeholder 5"/>
          <p:cNvSpPr>
            <a:spLocks noGrp="1"/>
          </p:cNvSpPr>
          <p:nvPr>
            <p:ph type="ftr" sz="quarter" idx="11"/>
          </p:nvPr>
        </p:nvSpPr>
        <p:spPr/>
        <p:txBody>
          <a:bodyPr/>
          <a:lstStyle/>
          <a:p>
            <a:r>
              <a:rPr lang="nl-NL"/>
              <a:t>Prestatievergunning Woldwijk</a:t>
            </a:r>
            <a:endParaRPr lang="nl-NL"/>
          </a:p>
        </p:txBody>
      </p:sp>
      <p:sp>
        <p:nvSpPr>
          <p:cNvPr id="7" name="Slide Number Placeholder 6"/>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endParaRPr lang="nl-NL"/>
          </a:p>
        </p:txBody>
      </p:sp>
      <p:sp>
        <p:nvSpPr>
          <p:cNvPr id="4" name="Content Placeholder 3"/>
          <p:cNvSpPr>
            <a:spLocks noGrp="1"/>
          </p:cNvSpPr>
          <p:nvPr>
            <p:ph sz="half" idx="2" hasCustomPrompt="1"/>
          </p:nvPr>
        </p:nvSpPr>
        <p:spPr>
          <a:xfrm>
            <a:off x="675745" y="2737245"/>
            <a:ext cx="4185623" cy="3304117"/>
          </a:xfrm>
        </p:spPr>
        <p:txBody>
          <a:bodyPr>
            <a:normAutofit/>
          </a:bodyPr>
          <a:lstStyle/>
          <a:p>
            <a:pPr lvl="0"/>
            <a:r>
              <a:rPr lang="nl-NL"/>
              <a:t>Tekststijl van het model bewerken</a:t>
            </a:r>
            <a:endParaRPr lang="nl-NL"/>
          </a:p>
          <a:p>
            <a:pPr lvl="1"/>
            <a:r>
              <a:rPr lang="nl-NL"/>
              <a:t>Tweede niveau</a:t>
            </a:r>
            <a:endParaRPr lang="nl-NL"/>
          </a:p>
          <a:p>
            <a:pPr lvl="2"/>
            <a:r>
              <a:rPr lang="nl-NL"/>
              <a:t>Derde niveau</a:t>
            </a:r>
            <a:endParaRPr lang="nl-NL"/>
          </a:p>
          <a:p>
            <a:pPr lvl="3"/>
            <a:r>
              <a:rPr lang="nl-NL"/>
              <a:t>Vierde niveau</a:t>
            </a:r>
            <a:endParaRPr lang="nl-NL"/>
          </a:p>
          <a:p>
            <a:pPr lvl="4"/>
            <a:r>
              <a:rPr lang="nl-NL"/>
              <a:t>Vijfde niveau</a:t>
            </a:r>
            <a:endParaRPr lang="en-US" dirty="0"/>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endParaRPr lang="nl-NL"/>
          </a:p>
        </p:txBody>
      </p:sp>
      <p:sp>
        <p:nvSpPr>
          <p:cNvPr id="6" name="Content Placeholder 5"/>
          <p:cNvSpPr>
            <a:spLocks noGrp="1"/>
          </p:cNvSpPr>
          <p:nvPr>
            <p:ph sz="quarter" idx="4" hasCustomPrompt="1"/>
          </p:nvPr>
        </p:nvSpPr>
        <p:spPr>
          <a:xfrm>
            <a:off x="5088384" y="2737245"/>
            <a:ext cx="4185617" cy="3304117"/>
          </a:xfrm>
        </p:spPr>
        <p:txBody>
          <a:bodyPr>
            <a:normAutofit/>
          </a:bodyPr>
          <a:lstStyle/>
          <a:p>
            <a:pPr lvl="0"/>
            <a:r>
              <a:rPr lang="nl-NL"/>
              <a:t>Tekststijl van het model bewerken</a:t>
            </a:r>
            <a:endParaRPr lang="nl-NL"/>
          </a:p>
          <a:p>
            <a:pPr lvl="1"/>
            <a:r>
              <a:rPr lang="nl-NL"/>
              <a:t>Tweede niveau</a:t>
            </a:r>
            <a:endParaRPr lang="nl-NL"/>
          </a:p>
          <a:p>
            <a:pPr lvl="2"/>
            <a:r>
              <a:rPr lang="nl-NL"/>
              <a:t>Derde niveau</a:t>
            </a:r>
            <a:endParaRPr lang="nl-NL"/>
          </a:p>
          <a:p>
            <a:pPr lvl="3"/>
            <a:r>
              <a:rPr lang="nl-NL"/>
              <a:t>Vierde niveau</a:t>
            </a:r>
            <a:endParaRPr lang="nl-NL"/>
          </a:p>
          <a:p>
            <a:pPr lvl="4"/>
            <a:r>
              <a:rPr lang="nl-NL"/>
              <a:t>Vijfde niveau</a:t>
            </a:r>
            <a:endParaRPr lang="en-US" dirty="0"/>
          </a:p>
        </p:txBody>
      </p:sp>
      <p:sp>
        <p:nvSpPr>
          <p:cNvPr id="7" name="Date Placeholder 6"/>
          <p:cNvSpPr>
            <a:spLocks noGrp="1"/>
          </p:cNvSpPr>
          <p:nvPr>
            <p:ph type="dt" sz="half" idx="10"/>
          </p:nvPr>
        </p:nvSpPr>
        <p:spPr/>
        <p:txBody>
          <a:bodyPr/>
          <a:lstStyle/>
          <a:p>
            <a:fld id="{DD51B79E-CCAC-4D40-B726-93C1B37C1226}" type="datetime1">
              <a:rPr lang="nl-NL" smtClean="0"/>
            </a:fld>
            <a:endParaRPr lang="nl-NL"/>
          </a:p>
        </p:txBody>
      </p:sp>
      <p:sp>
        <p:nvSpPr>
          <p:cNvPr id="8" name="Footer Placeholder 7"/>
          <p:cNvSpPr>
            <a:spLocks noGrp="1"/>
          </p:cNvSpPr>
          <p:nvPr>
            <p:ph type="ftr" sz="quarter" idx="11"/>
          </p:nvPr>
        </p:nvSpPr>
        <p:spPr/>
        <p:txBody>
          <a:bodyPr/>
          <a:lstStyle/>
          <a:p>
            <a:r>
              <a:rPr lang="nl-NL"/>
              <a:t>Prestatievergunning Woldwijk</a:t>
            </a:r>
            <a:endParaRPr lang="nl-NL"/>
          </a:p>
        </p:txBody>
      </p:sp>
      <p:sp>
        <p:nvSpPr>
          <p:cNvPr id="9" name="Slide Number Placeholder 8"/>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F8CB3F07-1D55-4E34-9088-A51455BF6BE6}" type="datetime1">
              <a:rPr lang="nl-NL" smtClean="0"/>
            </a:fld>
            <a:endParaRPr lang="nl-NL"/>
          </a:p>
        </p:txBody>
      </p:sp>
      <p:sp>
        <p:nvSpPr>
          <p:cNvPr id="4" name="Footer Placeholder 3"/>
          <p:cNvSpPr>
            <a:spLocks noGrp="1"/>
          </p:cNvSpPr>
          <p:nvPr>
            <p:ph type="ftr" sz="quarter" idx="11"/>
          </p:nvPr>
        </p:nvSpPr>
        <p:spPr/>
        <p:txBody>
          <a:bodyPr/>
          <a:lstStyle/>
          <a:p>
            <a:r>
              <a:rPr lang="nl-NL"/>
              <a:t>Prestatievergunning Woldwijk</a:t>
            </a:r>
            <a:endParaRPr lang="nl-NL"/>
          </a:p>
        </p:txBody>
      </p:sp>
      <p:sp>
        <p:nvSpPr>
          <p:cNvPr id="5" name="Slide Number Placeholder 4"/>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087BC-5FD4-41A6-A436-22CD3496BD8F}" type="datetime1">
              <a:rPr lang="nl-NL" smtClean="0"/>
            </a:fld>
            <a:endParaRPr lang="nl-NL"/>
          </a:p>
        </p:txBody>
      </p:sp>
      <p:sp>
        <p:nvSpPr>
          <p:cNvPr id="3" name="Footer Placeholder 2"/>
          <p:cNvSpPr>
            <a:spLocks noGrp="1"/>
          </p:cNvSpPr>
          <p:nvPr>
            <p:ph type="ftr" sz="quarter" idx="11"/>
          </p:nvPr>
        </p:nvSpPr>
        <p:spPr/>
        <p:txBody>
          <a:bodyPr/>
          <a:lstStyle/>
          <a:p>
            <a:r>
              <a:rPr lang="nl-NL"/>
              <a:t>Prestatievergunning Woldwijk</a:t>
            </a:r>
            <a:endParaRPr lang="nl-NL"/>
          </a:p>
        </p:txBody>
      </p:sp>
      <p:sp>
        <p:nvSpPr>
          <p:cNvPr id="4" name="Slide Number Placeholder 3"/>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hasCustomPrompt="1"/>
          </p:nvPr>
        </p:nvSpPr>
        <p:spPr>
          <a:xfrm>
            <a:off x="4760461" y="514924"/>
            <a:ext cx="4513541" cy="5526437"/>
          </a:xfrm>
        </p:spPr>
        <p:txBody>
          <a:bodyPr>
            <a:normAutofit/>
          </a:bodyPr>
          <a:lstStyle/>
          <a:p>
            <a:pPr lvl="0"/>
            <a:r>
              <a:rPr lang="nl-NL"/>
              <a:t>Tekststijl van het model bewerken</a:t>
            </a:r>
            <a:endParaRPr lang="nl-NL"/>
          </a:p>
          <a:p>
            <a:pPr lvl="1"/>
            <a:r>
              <a:rPr lang="nl-NL"/>
              <a:t>Tweede niveau</a:t>
            </a:r>
            <a:endParaRPr lang="nl-NL"/>
          </a:p>
          <a:p>
            <a:pPr lvl="2"/>
            <a:r>
              <a:rPr lang="nl-NL"/>
              <a:t>Derde niveau</a:t>
            </a:r>
            <a:endParaRPr lang="nl-NL"/>
          </a:p>
          <a:p>
            <a:pPr lvl="3"/>
            <a:r>
              <a:rPr lang="nl-NL"/>
              <a:t>Vierde niveau</a:t>
            </a:r>
            <a:endParaRPr lang="nl-NL"/>
          </a:p>
          <a:p>
            <a:pPr lvl="4"/>
            <a:r>
              <a:rPr lang="nl-NL"/>
              <a:t>Vijfde niveau</a:t>
            </a:r>
            <a:endParaRPr lang="en-US" dirty="0"/>
          </a:p>
        </p:txBody>
      </p:sp>
      <p:sp>
        <p:nvSpPr>
          <p:cNvPr id="4" name="Text Placeholder 3"/>
          <p:cNvSpPr>
            <a:spLocks noGrp="1"/>
          </p:cNvSpPr>
          <p:nvPr>
            <p:ph type="body" sz="half" idx="2" hasCustomPrompt="1"/>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nl-NL"/>
              <a:t>Tekststijl van het model bewerken</a:t>
            </a:r>
            <a:endParaRPr lang="nl-NL"/>
          </a:p>
        </p:txBody>
      </p:sp>
      <p:sp>
        <p:nvSpPr>
          <p:cNvPr id="5" name="Date Placeholder 4"/>
          <p:cNvSpPr>
            <a:spLocks noGrp="1"/>
          </p:cNvSpPr>
          <p:nvPr>
            <p:ph type="dt" sz="half" idx="10"/>
          </p:nvPr>
        </p:nvSpPr>
        <p:spPr/>
        <p:txBody>
          <a:bodyPr/>
          <a:lstStyle/>
          <a:p>
            <a:fld id="{EB5A00E3-2C94-4D49-B870-46373E5A91AD}" type="datetime1">
              <a:rPr lang="nl-NL" smtClean="0"/>
            </a:fld>
            <a:endParaRPr lang="nl-NL"/>
          </a:p>
        </p:txBody>
      </p:sp>
      <p:sp>
        <p:nvSpPr>
          <p:cNvPr id="6" name="Footer Placeholder 5"/>
          <p:cNvSpPr>
            <a:spLocks noGrp="1"/>
          </p:cNvSpPr>
          <p:nvPr>
            <p:ph type="ftr" sz="quarter" idx="11"/>
          </p:nvPr>
        </p:nvSpPr>
        <p:spPr/>
        <p:txBody>
          <a:bodyPr/>
          <a:lstStyle/>
          <a:p>
            <a:r>
              <a:rPr lang="nl-NL"/>
              <a:t>Prestatievergunning Woldwijk</a:t>
            </a:r>
            <a:endParaRPr lang="nl-NL"/>
          </a:p>
        </p:txBody>
      </p:sp>
      <p:sp>
        <p:nvSpPr>
          <p:cNvPr id="7" name="Slide Number Placeholder 6"/>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hasCustomPrompt="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hasCustomPrompt="1"/>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endParaRPr lang="nl-NL"/>
          </a:p>
        </p:txBody>
      </p:sp>
      <p:sp>
        <p:nvSpPr>
          <p:cNvPr id="5" name="Date Placeholder 4"/>
          <p:cNvSpPr>
            <a:spLocks noGrp="1"/>
          </p:cNvSpPr>
          <p:nvPr>
            <p:ph type="dt" sz="half" idx="10"/>
          </p:nvPr>
        </p:nvSpPr>
        <p:spPr/>
        <p:txBody>
          <a:bodyPr/>
          <a:lstStyle/>
          <a:p>
            <a:fld id="{3F47D58F-4162-4232-B4E3-80862D389F93}" type="datetime1">
              <a:rPr lang="nl-NL" smtClean="0"/>
            </a:fld>
            <a:endParaRPr lang="nl-NL"/>
          </a:p>
        </p:txBody>
      </p:sp>
      <p:sp>
        <p:nvSpPr>
          <p:cNvPr id="6" name="Footer Placeholder 5"/>
          <p:cNvSpPr>
            <a:spLocks noGrp="1"/>
          </p:cNvSpPr>
          <p:nvPr>
            <p:ph type="ftr" sz="quarter" idx="11"/>
          </p:nvPr>
        </p:nvSpPr>
        <p:spPr/>
        <p:txBody>
          <a:bodyPr/>
          <a:lstStyle/>
          <a:p>
            <a:r>
              <a:rPr lang="nl-NL"/>
              <a:t>Prestatievergunning Woldwijk</a:t>
            </a:r>
            <a:endParaRPr lang="nl-NL"/>
          </a:p>
        </p:txBody>
      </p:sp>
      <p:sp>
        <p:nvSpPr>
          <p:cNvPr id="7" name="Slide Number Placeholder 6"/>
          <p:cNvSpPr>
            <a:spLocks noGrp="1"/>
          </p:cNvSpPr>
          <p:nvPr>
            <p:ph type="sldNum" sz="quarter" idx="12"/>
          </p:nvPr>
        </p:nvSpPr>
        <p:spPr/>
        <p:txBody>
          <a:bodyPr/>
          <a:lstStyle/>
          <a:p>
            <a:fld id="{E8D51305-1AF1-6F4E-B190-08B18FF61389}" type="slidenum">
              <a:rPr lang="nl-NL" smtClean="0"/>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endParaRPr lang="nl-NL"/>
          </a:p>
          <a:p>
            <a:pPr lvl="1"/>
            <a:r>
              <a:rPr lang="nl-NL"/>
              <a:t>Tweede niveau</a:t>
            </a:r>
            <a:endParaRPr lang="nl-NL"/>
          </a:p>
          <a:p>
            <a:pPr lvl="2"/>
            <a:r>
              <a:rPr lang="nl-NL"/>
              <a:t>Derde niveau</a:t>
            </a:r>
            <a:endParaRPr lang="nl-NL"/>
          </a:p>
          <a:p>
            <a:pPr lvl="3"/>
            <a:r>
              <a:rPr lang="nl-NL"/>
              <a:t>Vierde niveau</a:t>
            </a:r>
            <a:endParaRPr lang="nl-NL"/>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A925E9-69F8-478C-A0AC-0A3A293564AC}" type="datetime1">
              <a:rPr lang="nl-NL" smtClean="0"/>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Prestatievergunning Woldwijk</a:t>
            </a:r>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8D51305-1AF1-6F4E-B190-08B18FF61389}" type="slidenum">
              <a:rPr lang="nl-NL" smtClean="0"/>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www.woldwijk.n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195638" y="2967318"/>
            <a:ext cx="6237515" cy="1580288"/>
          </a:xfrm>
        </p:spPr>
        <p:txBody>
          <a:bodyPr>
            <a:normAutofit fontScale="90000"/>
          </a:bodyPr>
          <a:lstStyle/>
          <a:p>
            <a:pPr algn="ctr"/>
            <a:br>
              <a:rPr lang="nl-NL" b="1" dirty="0">
                <a:solidFill>
                  <a:srgbClr val="FFFFFF"/>
                </a:solidFill>
                <a:latin typeface="Lato"/>
              </a:rPr>
            </a:br>
            <a:r>
              <a:rPr lang="nl-NL" b="1" dirty="0">
                <a:solidFill>
                  <a:srgbClr val="FFFFFF"/>
                </a:solidFill>
                <a:latin typeface="Lato"/>
                <a:hlinkClick r:id="rId1"/>
              </a:rPr>
              <a:t>Woldwijk</a:t>
            </a:r>
            <a:br>
              <a:rPr lang="nl-NL" b="1" dirty="0">
                <a:solidFill>
                  <a:srgbClr val="FFFFFF"/>
                </a:solidFill>
                <a:latin typeface="Lato"/>
              </a:rPr>
            </a:br>
            <a:r>
              <a:rPr lang="nl-NL" sz="4400" dirty="0"/>
              <a:t>De Prestatievergunning</a:t>
            </a:r>
            <a:br>
              <a:rPr lang="nl-NL" dirty="0"/>
            </a:br>
            <a:r>
              <a:rPr lang="nl-NL" sz="2200" dirty="0"/>
              <a:t>Een bijzondere omgevingsvergunning</a:t>
            </a:r>
            <a:br>
              <a:rPr lang="nl-NL" dirty="0"/>
            </a:br>
            <a:br>
              <a:rPr lang="nl-NL" sz="2700" dirty="0"/>
            </a:br>
            <a:r>
              <a:rPr lang="nl-NL" sz="1600" dirty="0"/>
              <a:t>Gert Blekkenhorst (Lexnova) en Peter Homan (Omgevingsteam Woldwijk)</a:t>
            </a:r>
            <a:br>
              <a:rPr lang="nl-NL" sz="1600" dirty="0"/>
            </a:br>
            <a:r>
              <a:rPr lang="nl-NL" sz="1300" dirty="0"/>
              <a:t>versie 10-5-2017</a:t>
            </a:r>
            <a:br>
              <a:rPr lang="nl-NL" dirty="0"/>
            </a:br>
            <a:endParaRPr lang="nl-NL" dirty="0"/>
          </a:p>
        </p:txBody>
      </p:sp>
      <p:sp>
        <p:nvSpPr>
          <p:cNvPr id="3" name="Ondertitel 2"/>
          <p:cNvSpPr>
            <a:spLocks noGrp="1"/>
          </p:cNvSpPr>
          <p:nvPr>
            <p:ph type="subTitle" idx="1"/>
          </p:nvPr>
        </p:nvSpPr>
        <p:spPr/>
        <p:txBody>
          <a:bodyPr/>
          <a:lstStyle/>
          <a:p>
            <a:endParaRPr lang="nl-NL" dirty="0"/>
          </a:p>
          <a:p>
            <a:endParaRPr lang="nl-NL" dirty="0"/>
          </a:p>
        </p:txBody>
      </p:sp>
      <p:sp>
        <p:nvSpPr>
          <p:cNvPr id="4" name="Tijdelijke aanduiding voor voettekst 3"/>
          <p:cNvSpPr>
            <a:spLocks noGrp="1"/>
          </p:cNvSpPr>
          <p:nvPr>
            <p:ph type="ftr" sz="quarter" idx="11"/>
          </p:nvPr>
        </p:nvSpPr>
        <p:spPr/>
        <p:txBody>
          <a:bodyPr/>
          <a:lstStyle/>
          <a:p>
            <a:r>
              <a:rPr lang="nl-NL"/>
              <a:t>Prestatievergunning Woldwijk</a:t>
            </a:r>
            <a:endParaRPr lang="nl-NL"/>
          </a:p>
        </p:txBody>
      </p:sp>
      <p:pic>
        <p:nvPicPr>
          <p:cNvPr id="1026" name="Picture 2" descr="Woldwij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6149" y="3993776"/>
            <a:ext cx="8308501" cy="20837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Algemeen</a:t>
            </a:r>
            <a:endParaRPr lang="nl-NL" dirty="0"/>
          </a:p>
        </p:txBody>
      </p:sp>
      <p:sp>
        <p:nvSpPr>
          <p:cNvPr id="3" name="Tijdelijke aanduiding voor inhoud 2"/>
          <p:cNvSpPr>
            <a:spLocks noGrp="1"/>
          </p:cNvSpPr>
          <p:nvPr>
            <p:ph idx="1"/>
          </p:nvPr>
        </p:nvSpPr>
        <p:spPr/>
        <p:txBody>
          <a:bodyPr/>
          <a:lstStyle/>
          <a:p>
            <a:pPr marL="0" indent="0">
              <a:buNone/>
            </a:pPr>
            <a:r>
              <a:rPr lang="nl-NL" dirty="0"/>
              <a:t>Een vergunning voor Proeftuin Woldwijk: duurzame activiteiten die een bijdrage leveren aan de samenleving van Ten Boer</a:t>
            </a:r>
            <a:br>
              <a:rPr lang="nl-NL" dirty="0"/>
            </a:br>
            <a:endParaRPr lang="nl-NL" dirty="0"/>
          </a:p>
          <a:p>
            <a:pPr marL="0" indent="0">
              <a:buNone/>
            </a:pPr>
            <a:r>
              <a:rPr lang="nl-NL" dirty="0"/>
              <a:t>De Prestatievergunning richt zich op: </a:t>
            </a:r>
            <a:endParaRPr lang="nl-NL" dirty="0"/>
          </a:p>
          <a:p>
            <a:pPr marL="0" lvl="0" indent="0">
              <a:buNone/>
            </a:pPr>
            <a:r>
              <a:rPr lang="nl-NL" dirty="0"/>
              <a:t>  - het mogen afwijken van het bestemmingsplan (strijdig gebruik)</a:t>
            </a:r>
            <a:endParaRPr lang="nl-NL" dirty="0"/>
          </a:p>
          <a:p>
            <a:pPr marL="0" lvl="0" indent="0">
              <a:buNone/>
            </a:pPr>
            <a:r>
              <a:rPr lang="nl-NL" dirty="0"/>
              <a:t>  - het mogen bouwen</a:t>
            </a:r>
            <a:endParaRPr lang="nl-NL" dirty="0"/>
          </a:p>
          <a:p>
            <a:pPr marL="0" indent="0">
              <a:buNone/>
            </a:pPr>
            <a:br>
              <a:rPr lang="nl-NL" dirty="0"/>
            </a:br>
            <a:r>
              <a:rPr lang="nl-NL" dirty="0"/>
              <a:t>Het betreft tijdelijke activiteiten voor maximaal 10 jaar</a:t>
            </a:r>
            <a:endParaRPr lang="nl-NL" dirty="0"/>
          </a:p>
          <a:p>
            <a:pPr marL="0" indent="0">
              <a:buNone/>
            </a:pPr>
            <a:r>
              <a:rPr lang="nl-NL" dirty="0"/>
              <a:t> </a:t>
            </a:r>
            <a:endParaRPr lang="nl-NL" dirty="0"/>
          </a:p>
        </p:txBody>
      </p:sp>
      <p:sp>
        <p:nvSpPr>
          <p:cNvPr id="4" name="Tijdelijke aanduiding voor voettekst 3"/>
          <p:cNvSpPr>
            <a:spLocks noGrp="1"/>
          </p:cNvSpPr>
          <p:nvPr>
            <p:ph type="ftr" sz="quarter" idx="11"/>
          </p:nvPr>
        </p:nvSpPr>
        <p:spPr/>
        <p:txBody>
          <a:bodyPr/>
          <a:lstStyle/>
          <a:p>
            <a:r>
              <a:rPr lang="nl-NL"/>
              <a:t>Prestatievergunning Woldwijk</a:t>
            </a:r>
            <a:endParaRPr lang="nl-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Aanvraag Prestatievergunning (1)</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Aanleveren volgende gegevens:  </a:t>
            </a:r>
            <a:endParaRPr lang="nl-NL" dirty="0"/>
          </a:p>
          <a:p>
            <a:pPr lvl="0"/>
            <a:r>
              <a:rPr lang="nl-NL" dirty="0"/>
              <a:t>gegevens en documenten over hoe u nu grond of een gebouw gebruikt</a:t>
            </a:r>
            <a:endParaRPr lang="nl-NL" dirty="0"/>
          </a:p>
          <a:p>
            <a:pPr lvl="0"/>
            <a:r>
              <a:rPr lang="nl-NL" dirty="0"/>
              <a:t>een beschrijving van hoe u grond of een gebouw wilt gaan gebruiken</a:t>
            </a:r>
            <a:endParaRPr lang="nl-NL" dirty="0"/>
          </a:p>
          <a:p>
            <a:pPr lvl="0"/>
            <a:r>
              <a:rPr lang="nl-NL" dirty="0"/>
              <a:t>gegevens over de gevolgen van het gebruik voor de ruimtelijke ordening</a:t>
            </a:r>
            <a:endParaRPr lang="nl-NL" dirty="0"/>
          </a:p>
          <a:p>
            <a:pPr lvl="0"/>
            <a:r>
              <a:rPr lang="nl-NL" dirty="0"/>
              <a:t>een beschrijving van de manier waarop uw plannen in strijd zijn met het bestemmingsplan</a:t>
            </a:r>
            <a:endParaRPr lang="nl-NL" dirty="0"/>
          </a:p>
          <a:p>
            <a:pPr lvl="0"/>
            <a:r>
              <a:rPr lang="nl-NL" dirty="0"/>
              <a:t>een rapport over de archeologische waarde van het terrein (als u zo'n rapport hebt)</a:t>
            </a:r>
            <a:endParaRPr lang="nl-NL" dirty="0"/>
          </a:p>
          <a:p>
            <a:endParaRPr lang="nl-NL" dirty="0"/>
          </a:p>
        </p:txBody>
      </p:sp>
      <p:sp>
        <p:nvSpPr>
          <p:cNvPr id="4" name="Tijdelijke aanduiding voor voettekst 3"/>
          <p:cNvSpPr>
            <a:spLocks noGrp="1"/>
          </p:cNvSpPr>
          <p:nvPr>
            <p:ph type="ftr" sz="quarter" idx="11"/>
          </p:nvPr>
        </p:nvSpPr>
        <p:spPr/>
        <p:txBody>
          <a:bodyPr/>
          <a:lstStyle/>
          <a:p>
            <a:r>
              <a:rPr lang="nl-NL"/>
              <a:t>Prestatievergunning Woldwijk</a:t>
            </a:r>
            <a:endParaRPr lang="nl-N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Aanvraag Prestatievergunning (2)</a:t>
            </a:r>
            <a:endParaRPr lang="nl-NL" dirty="0"/>
          </a:p>
        </p:txBody>
      </p:sp>
      <p:sp>
        <p:nvSpPr>
          <p:cNvPr id="3" name="Tijdelijke aanduiding voor inhoud 2"/>
          <p:cNvSpPr>
            <a:spLocks noGrp="1"/>
          </p:cNvSpPr>
          <p:nvPr>
            <p:ph idx="1"/>
          </p:nvPr>
        </p:nvSpPr>
        <p:spPr/>
        <p:txBody>
          <a:bodyPr>
            <a:normAutofit/>
          </a:bodyPr>
          <a:lstStyle/>
          <a:p>
            <a:pPr lvl="0"/>
            <a:r>
              <a:rPr lang="nl-NL" dirty="0"/>
              <a:t>omschrijving waarom u wilt afwijken van het bestemmingsplan</a:t>
            </a:r>
            <a:endParaRPr lang="nl-NL" dirty="0"/>
          </a:p>
          <a:p>
            <a:pPr lvl="0"/>
            <a:r>
              <a:rPr lang="nl-NL" dirty="0"/>
              <a:t>voor zover mogelijk en relevant in dit stadium: bouwtekeningen en gegevens over constructieve veiligheid, brandveiligheid en gezondheid  </a:t>
            </a:r>
            <a:endParaRPr lang="nl-NL" dirty="0"/>
          </a:p>
          <a:p>
            <a:pPr marL="0" indent="0">
              <a:buNone/>
            </a:pPr>
            <a:endParaRPr lang="nl-NL" dirty="0"/>
          </a:p>
          <a:p>
            <a:pPr marL="0" indent="0">
              <a:buNone/>
            </a:pPr>
            <a:r>
              <a:rPr lang="nl-NL" dirty="0"/>
              <a:t>Veel benodigde informatie staat in het document ‘Zonering- en kavelpaspoorten Ontwikkelgebied Wolddijk’ en in het college- en raadsbesluit over het Beleidskader Woldwijk</a:t>
            </a:r>
            <a:endParaRPr lang="nl-NL" dirty="0"/>
          </a:p>
          <a:p>
            <a:endParaRPr lang="nl-NL" dirty="0"/>
          </a:p>
        </p:txBody>
      </p:sp>
      <p:sp>
        <p:nvSpPr>
          <p:cNvPr id="4" name="Tijdelijke aanduiding voor voettekst 3"/>
          <p:cNvSpPr>
            <a:spLocks noGrp="1"/>
          </p:cNvSpPr>
          <p:nvPr>
            <p:ph type="ftr" sz="quarter" idx="11"/>
          </p:nvPr>
        </p:nvSpPr>
        <p:spPr/>
        <p:txBody>
          <a:bodyPr/>
          <a:lstStyle/>
          <a:p>
            <a:r>
              <a:rPr lang="nl-NL"/>
              <a:t>Prestatievergunning Woldwijk</a:t>
            </a:r>
            <a:endParaRPr lang="nl-N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Inhoud Prestatievergunning (1)</a:t>
            </a:r>
            <a:br>
              <a:rPr lang="nl-NL" dirty="0"/>
            </a:br>
            <a:endParaRPr lang="nl-NL" dirty="0"/>
          </a:p>
        </p:txBody>
      </p:sp>
      <p:sp>
        <p:nvSpPr>
          <p:cNvPr id="3" name="Tijdelijke aanduiding voor inhoud 2"/>
          <p:cNvSpPr>
            <a:spLocks noGrp="1"/>
          </p:cNvSpPr>
          <p:nvPr>
            <p:ph idx="1"/>
          </p:nvPr>
        </p:nvSpPr>
        <p:spPr/>
        <p:txBody>
          <a:bodyPr/>
          <a:lstStyle/>
          <a:p>
            <a:pPr marL="0" indent="0">
              <a:buNone/>
            </a:pPr>
            <a:r>
              <a:rPr lang="nl-NL" dirty="0"/>
              <a:t>De Prestatievergunning is formeel een reguliere omgevingsvergunning die wordt verleend door het college van burgemeester en wethouders van Ten Boer. </a:t>
            </a:r>
            <a:br>
              <a:rPr lang="nl-NL" dirty="0"/>
            </a:br>
            <a:br>
              <a:rPr lang="nl-NL" dirty="0"/>
            </a:br>
            <a:r>
              <a:rPr lang="nl-NL" dirty="0"/>
              <a:t>De Prestatievergunning bevat:</a:t>
            </a:r>
            <a:endParaRPr lang="nl-NL" dirty="0"/>
          </a:p>
          <a:p>
            <a:pPr marL="0" indent="0">
              <a:buNone/>
            </a:pPr>
            <a:endParaRPr lang="nl-NL" dirty="0"/>
          </a:p>
          <a:p>
            <a:pPr>
              <a:buFont typeface="Wingdings" panose="05000000000000000000" pitchFamily="2" charset="2"/>
              <a:buChar char="Ø"/>
            </a:pPr>
            <a:r>
              <a:rPr lang="nl-NL" dirty="0"/>
              <a:t>Een beschrijving van de ruimtelijke voorwaarden gebaseerd op de aanvraag ‘strijdig gebruik voor tijdelijke activiteiten’</a:t>
            </a:r>
            <a:endParaRPr lang="nl-NL" dirty="0"/>
          </a:p>
          <a:p>
            <a:pPr lvl="0"/>
            <a:r>
              <a:rPr lang="nl-NL" dirty="0"/>
              <a:t>Eisen uit ‘Zonering- en kavelpaspoorten Ontwikkelgebied Wolddijk’ (deze komen deels overeen met voorgaand punt)</a:t>
            </a:r>
            <a:endParaRPr lang="nl-NL" dirty="0"/>
          </a:p>
          <a:p>
            <a:pPr marL="0" indent="0">
              <a:buNone/>
            </a:pPr>
            <a:endParaRPr lang="nl-NL" dirty="0"/>
          </a:p>
        </p:txBody>
      </p:sp>
      <p:sp>
        <p:nvSpPr>
          <p:cNvPr id="4" name="Tijdelijke aanduiding voor voettekst 3"/>
          <p:cNvSpPr>
            <a:spLocks noGrp="1"/>
          </p:cNvSpPr>
          <p:nvPr>
            <p:ph type="ftr" sz="quarter" idx="11"/>
          </p:nvPr>
        </p:nvSpPr>
        <p:spPr/>
        <p:txBody>
          <a:bodyPr/>
          <a:lstStyle/>
          <a:p>
            <a:r>
              <a:rPr lang="nl-NL"/>
              <a:t>Prestatievergunning Woldwijk</a:t>
            </a:r>
            <a:endParaRPr lang="nl-N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Inhoud Prestatievergunning (2)</a:t>
            </a:r>
            <a:br>
              <a:rPr lang="nl-NL" dirty="0"/>
            </a:br>
            <a:endParaRPr lang="nl-NL" dirty="0"/>
          </a:p>
        </p:txBody>
      </p:sp>
      <p:sp>
        <p:nvSpPr>
          <p:cNvPr id="3" name="Tijdelijke aanduiding voor inhoud 2"/>
          <p:cNvSpPr>
            <a:spLocks noGrp="1"/>
          </p:cNvSpPr>
          <p:nvPr>
            <p:ph idx="1"/>
          </p:nvPr>
        </p:nvSpPr>
        <p:spPr/>
        <p:txBody>
          <a:bodyPr>
            <a:normAutofit/>
          </a:bodyPr>
          <a:lstStyle/>
          <a:p>
            <a:pPr marL="0" lvl="0" indent="0">
              <a:buNone/>
            </a:pPr>
            <a:r>
              <a:rPr lang="nl-NL" dirty="0"/>
              <a:t>De Prestatievergunning bevat (vervolg):</a:t>
            </a:r>
            <a:endParaRPr lang="nl-NL" dirty="0"/>
          </a:p>
          <a:p>
            <a:pPr marL="0" lvl="0" indent="0">
              <a:buNone/>
            </a:pPr>
            <a:endParaRPr lang="nl-NL" dirty="0"/>
          </a:p>
          <a:p>
            <a:pPr marL="0" lvl="0" indent="0">
              <a:buNone/>
            </a:pPr>
            <a:r>
              <a:rPr lang="nl-NL" dirty="0"/>
              <a:t> Eisen van het Bouwbesluit, gericht op:  </a:t>
            </a:r>
            <a:endParaRPr lang="nl-NL" dirty="0"/>
          </a:p>
          <a:p>
            <a:pPr lvl="0"/>
            <a:r>
              <a:rPr lang="nl-NL" dirty="0"/>
              <a:t>Constructieve veiligheid</a:t>
            </a:r>
            <a:endParaRPr lang="nl-NL" dirty="0"/>
          </a:p>
          <a:p>
            <a:pPr lvl="0"/>
            <a:r>
              <a:rPr lang="nl-NL" dirty="0"/>
              <a:t>Brandveiligheid, zodanig dat de personen die zich in het bouwwerk bevinden bij brand het pand kunnen verlaten en het hanteren van minimale afstanden om te voorkomen dat er brand-door-of overslag kan ontstaan</a:t>
            </a:r>
            <a:endParaRPr lang="nl-NL" dirty="0"/>
          </a:p>
          <a:p>
            <a:pPr lvl="0"/>
            <a:r>
              <a:rPr lang="nl-NL" dirty="0"/>
              <a:t>De gezondheid, zodanig dat gebruikers niet nadelig wordt beïnvloed door het wonen en/of werken in het pand</a:t>
            </a:r>
            <a:endParaRPr lang="nl-NL" dirty="0"/>
          </a:p>
          <a:p>
            <a:pPr marL="0" indent="0">
              <a:buNone/>
            </a:pPr>
            <a:endParaRPr lang="nl-NL" dirty="0"/>
          </a:p>
        </p:txBody>
      </p:sp>
      <p:sp>
        <p:nvSpPr>
          <p:cNvPr id="4" name="Tijdelijke aanduiding voor voettekst 3"/>
          <p:cNvSpPr>
            <a:spLocks noGrp="1"/>
          </p:cNvSpPr>
          <p:nvPr>
            <p:ph type="ftr" sz="quarter" idx="11"/>
          </p:nvPr>
        </p:nvSpPr>
        <p:spPr/>
        <p:txBody>
          <a:bodyPr/>
          <a:lstStyle/>
          <a:p>
            <a:r>
              <a:rPr lang="nl-NL"/>
              <a:t>Prestatievergunning Woldwijk</a:t>
            </a:r>
            <a:endParaRPr lang="nl-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Toetsing door Omgevingsteam</a:t>
            </a:r>
            <a:br>
              <a:rPr lang="nl-NL" dirty="0"/>
            </a:b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sz="3300" dirty="0"/>
              <a:t>Na verlening Prestatievergunning dienen initiatieven ter toetsing te worden voorgelegd aan het Omgevingsteam. Dit team toetst of het initiatief voldoet aan de voorwaarden uit de Prestatievergunning. Zo ja, dan wordt (formele) toestemming verleend. </a:t>
            </a:r>
            <a:br>
              <a:rPr lang="nl-NL" sz="3300" dirty="0"/>
            </a:br>
            <a:endParaRPr lang="nl-NL" sz="3300" dirty="0"/>
          </a:p>
          <a:p>
            <a:pPr marL="0" indent="0">
              <a:buNone/>
            </a:pPr>
            <a:r>
              <a:rPr lang="nl-NL" sz="3300" dirty="0"/>
              <a:t>De activiteit milieu, DHW, evenementen, e.d. vallen buiten de Prestatievergunning. Deze worden namens het bevoegd gezag ook getoetst door het Omgevingsteam. Hiervoor worden aparte toestemmingen verleend.</a:t>
            </a:r>
            <a:endParaRPr lang="nl-NL" sz="3300" dirty="0"/>
          </a:p>
          <a:p>
            <a:pPr marL="0" indent="0">
              <a:buNone/>
            </a:pPr>
            <a:endParaRPr lang="nl-NL" sz="3300" dirty="0"/>
          </a:p>
          <a:p>
            <a:pPr marL="0" indent="0">
              <a:buNone/>
            </a:pPr>
            <a:r>
              <a:rPr lang="nl-NL" sz="3300" dirty="0"/>
              <a:t>De komende jaren kan desgewenst opnieuw een omgevingsvergunning worden aangevraagd voor activiteiten waarin nu nog niet wordt voorzien</a:t>
            </a:r>
            <a:endParaRPr lang="nl-NL" sz="3300" dirty="0"/>
          </a:p>
          <a:p>
            <a:pPr marL="0" indent="0">
              <a:buNone/>
            </a:pPr>
            <a:br>
              <a:rPr lang="nl-NL" dirty="0"/>
            </a:br>
            <a:endParaRPr lang="nl-NL" dirty="0"/>
          </a:p>
        </p:txBody>
      </p:sp>
      <p:sp>
        <p:nvSpPr>
          <p:cNvPr id="4" name="Tijdelijke aanduiding voor voettekst 3"/>
          <p:cNvSpPr>
            <a:spLocks noGrp="1"/>
          </p:cNvSpPr>
          <p:nvPr>
            <p:ph type="ftr" sz="quarter" idx="11"/>
          </p:nvPr>
        </p:nvSpPr>
        <p:spPr/>
        <p:txBody>
          <a:bodyPr/>
          <a:lstStyle/>
          <a:p>
            <a:r>
              <a:rPr lang="nl-NL"/>
              <a:t>Prestatievergunning Woldwijk</a:t>
            </a:r>
            <a:endParaRPr lang="nl-N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Controle en handhaving</a:t>
            </a:r>
            <a:br>
              <a:rPr lang="nl-NL" dirty="0"/>
            </a:br>
            <a:endParaRPr lang="nl-NL" dirty="0"/>
          </a:p>
        </p:txBody>
      </p:sp>
      <p:sp>
        <p:nvSpPr>
          <p:cNvPr id="3" name="Tijdelijke aanduiding voor inhoud 2"/>
          <p:cNvSpPr>
            <a:spLocks noGrp="1"/>
          </p:cNvSpPr>
          <p:nvPr>
            <p:ph idx="1"/>
          </p:nvPr>
        </p:nvSpPr>
        <p:spPr/>
        <p:txBody>
          <a:bodyPr/>
          <a:lstStyle/>
          <a:p>
            <a:pPr marL="0" indent="0">
              <a:buNone/>
            </a:pPr>
            <a:r>
              <a:rPr lang="nl-NL" dirty="0"/>
              <a:t>Het Omgevingsteam ziet eveneens toe op de controle voorafgaand en tijdens de bouw. Hierbij wordt </a:t>
            </a:r>
            <a:r>
              <a:rPr lang="nl-NL" dirty="0" err="1"/>
              <a:t>ondermeer</a:t>
            </a:r>
            <a:r>
              <a:rPr lang="nl-NL" dirty="0"/>
              <a:t> getoetst op:</a:t>
            </a:r>
            <a:br>
              <a:rPr lang="nl-NL" dirty="0"/>
            </a:br>
            <a:endParaRPr lang="nl-NL" dirty="0"/>
          </a:p>
          <a:p>
            <a:pPr>
              <a:buFont typeface="Arial" panose="020B0604020202020204" pitchFamily="34" charset="0"/>
              <a:buChar char="•"/>
            </a:pPr>
            <a:r>
              <a:rPr lang="nl-NL" dirty="0"/>
              <a:t>het uitzetten van het perceel en bouwvlak</a:t>
            </a:r>
            <a:endParaRPr lang="nl-NL" dirty="0"/>
          </a:p>
          <a:p>
            <a:pPr>
              <a:buFont typeface="Arial" panose="020B0604020202020204" pitchFamily="34" charset="0"/>
              <a:buChar char="•"/>
            </a:pPr>
            <a:r>
              <a:rPr lang="nl-NL" dirty="0"/>
              <a:t>controle op bouwen binnen bouwvlak</a:t>
            </a:r>
            <a:endParaRPr lang="nl-NL" dirty="0"/>
          </a:p>
          <a:p>
            <a:pPr>
              <a:buFont typeface="Arial" panose="020B0604020202020204" pitchFamily="34" charset="0"/>
              <a:buChar char="•"/>
            </a:pPr>
            <a:r>
              <a:rPr lang="nl-NL" dirty="0"/>
              <a:t>controle op de relevante onderdelen van het bouwbesluit</a:t>
            </a:r>
            <a:endParaRPr lang="nl-NL" dirty="0"/>
          </a:p>
          <a:p>
            <a:pPr>
              <a:buFont typeface="Arial" panose="020B0604020202020204" pitchFamily="34" charset="0"/>
              <a:buChar char="•"/>
            </a:pPr>
            <a:r>
              <a:rPr lang="nl-NL" dirty="0"/>
              <a:t>controle overige onderwerpen (milieu, DHW, evenementen, etc.) </a:t>
            </a:r>
            <a:endParaRPr lang="nl-NL" dirty="0"/>
          </a:p>
          <a:p>
            <a:pPr>
              <a:buFont typeface="Arial" panose="020B0604020202020204" pitchFamily="34" charset="0"/>
              <a:buChar char="•"/>
            </a:pPr>
            <a:endParaRPr lang="nl-NL" dirty="0"/>
          </a:p>
          <a:p>
            <a:pPr marL="0" indent="0">
              <a:buNone/>
            </a:pPr>
            <a:r>
              <a:rPr lang="nl-NL" dirty="0"/>
              <a:t>De handhavende taken liggen formeel bij de gemeente</a:t>
            </a:r>
            <a:endParaRPr lang="nl-NL" dirty="0"/>
          </a:p>
          <a:p>
            <a:pPr marL="0" indent="0">
              <a:buNone/>
            </a:pPr>
            <a:endParaRPr lang="nl-NL" dirty="0"/>
          </a:p>
        </p:txBody>
      </p:sp>
      <p:sp>
        <p:nvSpPr>
          <p:cNvPr id="4" name="Tijdelijke aanduiding voor voettekst 3"/>
          <p:cNvSpPr>
            <a:spLocks noGrp="1"/>
          </p:cNvSpPr>
          <p:nvPr>
            <p:ph type="ftr" sz="quarter" idx="11"/>
          </p:nvPr>
        </p:nvSpPr>
        <p:spPr/>
        <p:txBody>
          <a:bodyPr/>
          <a:lstStyle/>
          <a:p>
            <a:r>
              <a:rPr lang="nl-NL"/>
              <a:t>Prestatievergunning Woldwijk</a:t>
            </a:r>
            <a:endParaRPr lang="nl-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Privaatrechtelijke overeenkomsten</a:t>
            </a:r>
            <a:endParaRPr lang="nl-NL" dirty="0"/>
          </a:p>
        </p:txBody>
      </p:sp>
      <p:sp>
        <p:nvSpPr>
          <p:cNvPr id="3" name="Tijdelijke aanduiding voor inhoud 2"/>
          <p:cNvSpPr>
            <a:spLocks noGrp="1"/>
          </p:cNvSpPr>
          <p:nvPr>
            <p:ph idx="1"/>
          </p:nvPr>
        </p:nvSpPr>
        <p:spPr/>
        <p:txBody>
          <a:bodyPr/>
          <a:lstStyle/>
          <a:p>
            <a:r>
              <a:rPr lang="nl-NL" dirty="0"/>
              <a:t>Via de huur- of gebruiksovereenkomst kunnen eveneens diverse voorwaarden worden opgenomen over:</a:t>
            </a:r>
            <a:br>
              <a:rPr lang="nl-NL" dirty="0"/>
            </a:br>
            <a:br>
              <a:rPr lang="nl-NL" dirty="0"/>
            </a:br>
            <a:r>
              <a:rPr lang="nl-NL" dirty="0"/>
              <a:t>- het gebruik van gronden</a:t>
            </a:r>
            <a:br>
              <a:rPr lang="nl-NL" dirty="0"/>
            </a:br>
            <a:r>
              <a:rPr lang="nl-NL" dirty="0"/>
              <a:t>- duurzame aspecten</a:t>
            </a:r>
            <a:br>
              <a:rPr lang="nl-NL" dirty="0"/>
            </a:br>
            <a:r>
              <a:rPr lang="nl-NL" dirty="0"/>
              <a:t>- groenvoorziening</a:t>
            </a:r>
            <a:br>
              <a:rPr lang="nl-NL" dirty="0"/>
            </a:br>
            <a:r>
              <a:rPr lang="nl-NL" dirty="0"/>
              <a:t>- erfafscheiding</a:t>
            </a:r>
            <a:br>
              <a:rPr lang="nl-NL" dirty="0"/>
            </a:br>
            <a:r>
              <a:rPr lang="nl-NL" dirty="0"/>
              <a:t>- etc.</a:t>
            </a:r>
            <a:endParaRPr lang="nl-NL" dirty="0"/>
          </a:p>
          <a:p>
            <a:endParaRPr lang="nl-NL" dirty="0"/>
          </a:p>
          <a:p>
            <a:pPr marL="0" indent="0">
              <a:buNone/>
            </a:pPr>
            <a:endParaRPr lang="nl-NL" dirty="0"/>
          </a:p>
          <a:p>
            <a:endParaRPr lang="nl-NL" dirty="0"/>
          </a:p>
        </p:txBody>
      </p:sp>
      <p:sp>
        <p:nvSpPr>
          <p:cNvPr id="4" name="Tijdelijke aanduiding voor voettekst 3"/>
          <p:cNvSpPr>
            <a:spLocks noGrp="1"/>
          </p:cNvSpPr>
          <p:nvPr>
            <p:ph type="ftr" sz="quarter" idx="11"/>
          </p:nvPr>
        </p:nvSpPr>
        <p:spPr/>
        <p:txBody>
          <a:bodyPr/>
          <a:lstStyle/>
          <a:p>
            <a:r>
              <a:rPr lang="nl-NL"/>
              <a:t>Prestatievergunning Woldwijk</a:t>
            </a:r>
            <a:endParaRPr lang="nl-NL"/>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3656</Words>
  <Application>WPS Presentation</Application>
  <PresentationFormat>Breedbeeld</PresentationFormat>
  <Paragraphs>93</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Arial</vt:lpstr>
      <vt:lpstr>SimSun</vt:lpstr>
      <vt:lpstr>Wingdings</vt:lpstr>
      <vt:lpstr>Wingdings 3</vt:lpstr>
      <vt:lpstr>Arial</vt:lpstr>
      <vt:lpstr>Lato</vt:lpstr>
      <vt:lpstr>Courier Prime</vt:lpstr>
      <vt:lpstr>Trebuchet MS</vt:lpstr>
      <vt:lpstr>Microsoft YaHei</vt:lpstr>
      <vt:lpstr>Calibri</vt:lpstr>
      <vt:lpstr>Facet</vt:lpstr>
      <vt:lpstr> Woldwijk De Prestatievergunning Een bijzondere omgevingsvergunning  Gert Blekkenhorst (Lexnova) en Peter Homan (Omgevingsteam Woldwijk) versie 10-5-2017 </vt:lpstr>
      <vt:lpstr>Algemeen</vt:lpstr>
      <vt:lpstr>Aanvraag Prestatievergunning (1)</vt:lpstr>
      <vt:lpstr>Aanvraag Prestatievergunning (2)</vt:lpstr>
      <vt:lpstr>Inhoud Prestatievergunning (1) </vt:lpstr>
      <vt:lpstr>Inhoud Prestatievergunning (2) </vt:lpstr>
      <vt:lpstr>Toetsing door Omgevingsteam </vt:lpstr>
      <vt:lpstr>Controle en handhaving </vt:lpstr>
      <vt:lpstr>Privaatrechtelijke overeenkomsten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Jur van der Velde</dc:creator>
  <cp:lastModifiedBy>annie</cp:lastModifiedBy>
  <cp:revision>28</cp:revision>
  <dcterms:created xsi:type="dcterms:W3CDTF">2017-03-27T14:13:00Z</dcterms:created>
  <dcterms:modified xsi:type="dcterms:W3CDTF">2017-07-15T11:37:39Z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